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67" r:id="rId5"/>
    <p:sldId id="257" r:id="rId6"/>
    <p:sldId id="258" r:id="rId7"/>
    <p:sldId id="259" r:id="rId8"/>
    <p:sldId id="265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138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4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4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5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4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9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5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1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4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5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4EE5-9F4E-47DD-B2D7-D3708D4FC2B2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178CD-CF90-46F5-9C51-1EC62C17EF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0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nForm 2.0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8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key new features in 2.0 is Form Fields. These are fields within documents that the user can click on and then type in. </a:t>
            </a:r>
          </a:p>
          <a:p>
            <a:r>
              <a:rPr lang="en-US" dirty="0"/>
              <a:t>These fields can be put into any PDF sent to nForm using Nuance Power PDF.</a:t>
            </a:r>
          </a:p>
        </p:txBody>
      </p:sp>
    </p:spTree>
    <p:extLst>
      <p:ext uri="{BB962C8B-B14F-4D97-AF65-F5344CB8AC3E}">
        <p14:creationId xmlns:p14="http://schemas.microsoft.com/office/powerpoint/2010/main" val="1072083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Form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Reduces the need  for entering in the same info multiple times. </a:t>
            </a:r>
          </a:p>
          <a:p>
            <a:r>
              <a:rPr lang="en-US" dirty="0"/>
              <a:t>Data from these fields can be used for file naming. </a:t>
            </a:r>
          </a:p>
          <a:p>
            <a:r>
              <a:rPr lang="en-US" dirty="0"/>
              <a:t>Easier to enter data. </a:t>
            </a:r>
          </a:p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905905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Batch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Batch Printing allows multiple forms to be sent to a tablet in a single session.</a:t>
            </a:r>
          </a:p>
          <a:p>
            <a:pPr lvl="1"/>
            <a:r>
              <a:rPr lang="en-US" dirty="0"/>
              <a:t>When Batch Printing is enabled, you must drag the printed documents to the pad you want the documents to go to on the nForm Connect dashboard. </a:t>
            </a:r>
          </a:p>
          <a:p>
            <a:pPr lvl="1"/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72471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1221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42C97E-9780-4066-A321-0F75D00B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nForm 2.0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C7570B-8EA9-4699-B1A7-3E24421AF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nForm 2.0 is the ‘umbrella’ name for both nForm Connect and nForm application (tablet)</a:t>
            </a:r>
          </a:p>
        </p:txBody>
      </p:sp>
    </p:spTree>
    <p:extLst>
      <p:ext uri="{BB962C8B-B14F-4D97-AF65-F5344CB8AC3E}">
        <p14:creationId xmlns:p14="http://schemas.microsoft.com/office/powerpoint/2010/main" val="274011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5AD8DD-D62E-49B7-B69B-4E4C8F315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nForm Connect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31BFB4-94B6-4A95-9B46-1F663C869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referred to as the Administrative software. This is installed on the PC.</a:t>
            </a:r>
          </a:p>
          <a:p>
            <a:r>
              <a:rPr lang="en-US" dirty="0"/>
              <a:t>Used to define file locations, administrative settings, etc. </a:t>
            </a:r>
          </a:p>
        </p:txBody>
      </p:sp>
    </p:spTree>
    <p:extLst>
      <p:ext uri="{BB962C8B-B14F-4D97-AF65-F5344CB8AC3E}">
        <p14:creationId xmlns:p14="http://schemas.microsoft.com/office/powerpoint/2010/main" val="200914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795B1-6D35-402D-BC72-04288DA2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nForm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65A887-E4A9-48E7-9267-327A428D3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Available for iPad and Android users</a:t>
            </a:r>
          </a:p>
          <a:p>
            <a:r>
              <a:rPr lang="en-US" dirty="0"/>
              <a:t>Also referred to as Client software</a:t>
            </a:r>
          </a:p>
          <a:p>
            <a:r>
              <a:rPr lang="en-US" dirty="0"/>
              <a:t>Used to sign forms</a:t>
            </a:r>
          </a:p>
          <a:p>
            <a:r>
              <a:rPr lang="en-US" dirty="0"/>
              <a:t>Some admin settings located within this software</a:t>
            </a:r>
          </a:p>
        </p:txBody>
      </p:sp>
    </p:spTree>
    <p:extLst>
      <p:ext uri="{BB962C8B-B14F-4D97-AF65-F5344CB8AC3E}">
        <p14:creationId xmlns:p14="http://schemas.microsoft.com/office/powerpoint/2010/main" val="116376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Get to Settings (nForm Connect and nForm App)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nForm 2.0 there is a password protecting the settings. </a:t>
            </a:r>
          </a:p>
          <a:p>
            <a:r>
              <a:rPr lang="en-US" dirty="0"/>
              <a:t>That password by default is: admin</a:t>
            </a:r>
          </a:p>
          <a:p>
            <a:r>
              <a:rPr lang="en-US" dirty="0"/>
              <a:t>The password can be changed on the Admin Settings Tab within nForm Connect</a:t>
            </a:r>
          </a:p>
        </p:txBody>
      </p:sp>
    </p:spTree>
    <p:extLst>
      <p:ext uri="{BB962C8B-B14F-4D97-AF65-F5344CB8AC3E}">
        <p14:creationId xmlns:p14="http://schemas.microsoft.com/office/powerpoint/2010/main" val="4050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Add a Tablet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After installing the app on a iPad or Android tablet, the user will see a screen that has a machine address field as well as a 2D barcode icon. </a:t>
            </a:r>
          </a:p>
          <a:p>
            <a:r>
              <a:rPr lang="en-US" dirty="0"/>
              <a:t>Customers are instructed to use the Tablet camera to scan the 2D Barcode located in the Tablet tab of the settings screen for nForm Connect. </a:t>
            </a:r>
          </a:p>
          <a:p>
            <a:r>
              <a:rPr lang="en-US" dirty="0"/>
              <a:t>Users must then click ‘Detect Tablet’ on the Tablet Tab within nForm Connect.</a:t>
            </a:r>
          </a:p>
        </p:txBody>
      </p:sp>
    </p:spTree>
    <p:extLst>
      <p:ext uri="{BB962C8B-B14F-4D97-AF65-F5344CB8AC3E}">
        <p14:creationId xmlns:p14="http://schemas.microsoft.com/office/powerpoint/2010/main" val="21014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Cloud mode uses AWS “Amazon Web Services” to allow nForm Connect and the nForm app to communicate, even if they are not on the same network. </a:t>
            </a:r>
          </a:p>
          <a:p>
            <a:r>
              <a:rPr lang="en-US" dirty="0"/>
              <a:t>In the future, customers will be required to provide their own AWS accounts. However, this may change. </a:t>
            </a:r>
          </a:p>
          <a:p>
            <a:r>
              <a:rPr lang="en-US" dirty="0"/>
              <a:t>If a customer is looking for rates or how to setup a AWS account, forward them to the Product team. We have instructions and documents that will help them estimate their AWS costs. </a:t>
            </a:r>
          </a:p>
        </p:txBody>
      </p:sp>
    </p:spTree>
    <p:extLst>
      <p:ext uri="{BB962C8B-B14F-4D97-AF65-F5344CB8AC3E}">
        <p14:creationId xmlns:p14="http://schemas.microsoft.com/office/powerpoint/2010/main" val="124422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CBC408-A9E0-4DD1-803E-4A4319EB6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FE60F4-A636-498B-B3F7-8B388F420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</a:t>
            </a:r>
            <a:r>
              <a:rPr lang="en-US" dirty="0" err="1"/>
              <a:t>WiFi</a:t>
            </a:r>
            <a:r>
              <a:rPr lang="en-US" dirty="0"/>
              <a:t>/LAN to connect tablets</a:t>
            </a:r>
          </a:p>
          <a:p>
            <a:r>
              <a:rPr lang="en-US" dirty="0"/>
              <a:t>Tablets can only be connected to one network at a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0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add documents/bundles to the tablet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new feature of nForm 2.0 is to store documents or bundles of documents on the tablets. </a:t>
            </a:r>
          </a:p>
          <a:p>
            <a:pPr lvl="1"/>
            <a:r>
              <a:rPr lang="en-US" dirty="0"/>
              <a:t>Users can pull up a form or group of forms from the tablet directly without having to use nForm Connect. </a:t>
            </a:r>
          </a:p>
          <a:p>
            <a:r>
              <a:rPr lang="en-US" dirty="0"/>
              <a:t>To add documents to the tablet</a:t>
            </a:r>
          </a:p>
          <a:p>
            <a:pPr lvl="1"/>
            <a:r>
              <a:rPr lang="en-US" dirty="0"/>
              <a:t>Check off ‘Send to tablet’ next to the Forms path on the General Tab within nForm Connect. </a:t>
            </a:r>
          </a:p>
          <a:p>
            <a:pPr lvl="1"/>
            <a:r>
              <a:rPr lang="en-US" dirty="0"/>
              <a:t>This allows all documents or bundles of documents using the files in the Form path to be accessible from the tablet. </a:t>
            </a:r>
          </a:p>
        </p:txBody>
      </p:sp>
    </p:spTree>
    <p:extLst>
      <p:ext uri="{BB962C8B-B14F-4D97-AF65-F5344CB8AC3E}">
        <p14:creationId xmlns:p14="http://schemas.microsoft.com/office/powerpoint/2010/main" val="144096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526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nForm 2.0 Training</vt:lpstr>
      <vt:lpstr>nForm 2.0 </vt:lpstr>
      <vt:lpstr>nForm Connect</vt:lpstr>
      <vt:lpstr>nForm App</vt:lpstr>
      <vt:lpstr>How to Get to Settings (nForm Connect and nForm App) </vt:lpstr>
      <vt:lpstr>How To Add a Tablet</vt:lpstr>
      <vt:lpstr>Cloud Mode</vt:lpstr>
      <vt:lpstr>LAN Connections</vt:lpstr>
      <vt:lpstr>How to add documents/bundles to the tablet </vt:lpstr>
      <vt:lpstr>Form Fields</vt:lpstr>
      <vt:lpstr>Advantages of Form Field</vt:lpstr>
      <vt:lpstr>Batch Printing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nForm 2.0</dc:title>
  <dc:creator>mmurray</dc:creator>
  <cp:lastModifiedBy>mmurray</cp:lastModifiedBy>
  <cp:revision>11</cp:revision>
  <dcterms:created xsi:type="dcterms:W3CDTF">2018-04-25T14:08:35Z</dcterms:created>
  <dcterms:modified xsi:type="dcterms:W3CDTF">2018-04-26T20:30:30Z</dcterms:modified>
</cp:coreProperties>
</file>